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D934-DE5C-44D8-B060-6E4F41C1D6D0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0443-27E1-4146-A30F-1D5121357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3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D934-DE5C-44D8-B060-6E4F41C1D6D0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0443-27E1-4146-A30F-1D5121357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873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D934-DE5C-44D8-B060-6E4F41C1D6D0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0443-27E1-4146-A30F-1D5121357A7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9215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D934-DE5C-44D8-B060-6E4F41C1D6D0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0443-27E1-4146-A30F-1D5121357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81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D934-DE5C-44D8-B060-6E4F41C1D6D0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0443-27E1-4146-A30F-1D5121357A7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1879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D934-DE5C-44D8-B060-6E4F41C1D6D0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0443-27E1-4146-A30F-1D5121357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975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D934-DE5C-44D8-B060-6E4F41C1D6D0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0443-27E1-4146-A30F-1D5121357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830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D934-DE5C-44D8-B060-6E4F41C1D6D0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0443-27E1-4146-A30F-1D5121357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703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D934-DE5C-44D8-B060-6E4F41C1D6D0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0443-27E1-4146-A30F-1D5121357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077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D934-DE5C-44D8-B060-6E4F41C1D6D0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0443-27E1-4146-A30F-1D5121357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7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D934-DE5C-44D8-B060-6E4F41C1D6D0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0443-27E1-4146-A30F-1D5121357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331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D934-DE5C-44D8-B060-6E4F41C1D6D0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0443-27E1-4146-A30F-1D5121357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95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D934-DE5C-44D8-B060-6E4F41C1D6D0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0443-27E1-4146-A30F-1D5121357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087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D934-DE5C-44D8-B060-6E4F41C1D6D0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0443-27E1-4146-A30F-1D5121357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620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D934-DE5C-44D8-B060-6E4F41C1D6D0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0443-27E1-4146-A30F-1D5121357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236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D934-DE5C-44D8-B060-6E4F41C1D6D0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0443-27E1-4146-A30F-1D5121357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485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1D934-DE5C-44D8-B060-6E4F41C1D6D0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B50443-27E1-4146-A30F-1D5121357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06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25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344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40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472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66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50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54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50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697566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Мовсисян Марина Давидовна</dc:creator>
  <cp:lastModifiedBy>Мовсисян Марина Давидовна</cp:lastModifiedBy>
  <cp:revision>3</cp:revision>
  <dcterms:created xsi:type="dcterms:W3CDTF">2022-09-08T07:19:30Z</dcterms:created>
  <dcterms:modified xsi:type="dcterms:W3CDTF">2022-09-08T08:47:21Z</dcterms:modified>
</cp:coreProperties>
</file>