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5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7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2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39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6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5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5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0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AA1790-9F38-42A9-ACC5-D189069A4E4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B228-2D40-487F-818E-375410F2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3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285750"/>
            <a:ext cx="5674057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290512"/>
            <a:ext cx="47339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6225"/>
            <a:ext cx="4724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0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Мовсисян Марина Давидовна</dc:creator>
  <cp:lastModifiedBy>Мовсисян Марина Давидовна</cp:lastModifiedBy>
  <cp:revision>1</cp:revision>
  <dcterms:created xsi:type="dcterms:W3CDTF">2022-09-08T08:53:25Z</dcterms:created>
  <dcterms:modified xsi:type="dcterms:W3CDTF">2022-09-08T08:54:25Z</dcterms:modified>
</cp:coreProperties>
</file>